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4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9FF"/>
    <a:srgbClr val="FFAFAF"/>
    <a:srgbClr val="CCE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98DB4-AE33-465C-BE56-177E032F6491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37F71-BBBE-4CCF-82C3-AF5F56D2FF5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3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128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2EAAD-36F2-D646-C830-1D0129E7B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05C94C46-FBF8-8498-88BE-6A9D36564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13454-B53F-9AD2-58ED-55C2FC61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D0C6CE-9229-63A1-14FD-F76C85D6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412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926-F45D-50FF-FC67-723A962E7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EA50358-CAC3-BAC2-18DB-38D66FBCA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B3F59F-EE75-3CA4-A213-2CA97869F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CE287-2026-74E6-ED62-04F0A1176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78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3055D-037D-070B-C438-E4BBEB041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08A90B-4901-9C3F-E3E3-212BF3DCD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DDC045-6580-E2FD-2144-3906754A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F96C22-5D88-C23D-B57B-89BEC60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031B7A-A3E4-9ABE-3B11-D7E7EB09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540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CE9DF-D718-AA45-3A98-6E1E122A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1E8908-05E5-0897-9BF2-BE07848F5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83A0F3-CF41-9AAC-A45E-9D660942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6232E-6F92-9F88-B132-4546CF3F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EAE67C-5EDC-24BE-CC5F-93AFCE8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53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EDA9569-9B34-F2C8-737A-73BBF64D8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EBE856-29C7-45E0-C2BA-52A41F16A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1197B-E1BA-85B4-25F2-C268228A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00900-8549-8664-886C-6E689F23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5F346-C206-FB7E-23CF-CEF6CA1C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04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2F38D-9BFC-182D-3487-EF135514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96308-6D2D-734C-F67B-BDC1798D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121D7-9550-FF4E-A7F2-6CDF9555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97C0F6-8BC1-7BCD-B94E-8313331F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8F954-2D19-59A1-C30C-62112DBB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599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B021D-CD32-176F-4CFB-7853F7D9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43DC7-11D0-48CC-859B-B87F22F2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BDD9AB-BCB2-D17B-5C51-CC0CAF94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D9EBB-6A62-C0F5-F460-34B38B18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140511-C633-FBE8-DD6E-825A6407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97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9DE02-7D44-B613-8080-9D0D1116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D1CA7F-4320-EC9B-70E9-1CA72C2EF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CD1D8-05D8-1178-D4DA-D5167038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A082C6-7D96-D47A-690A-0C4057AE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CD957A-C7F2-DB4E-2DC4-E1059438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104D3-C897-A411-B417-04A4CD5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794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0B7D1-7AAD-151F-52AC-7931C9C1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34B59-F226-620C-C0EB-D241247B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0CF1C3-A627-11EC-4E94-114C37DC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7EE0F-ADCE-9CF4-D1D0-930A0370F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0DF487-8424-1DF5-B0F5-A304579D9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6DF6ED-7B29-7EC6-607D-7DB99C1F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093A0E-6CB6-1202-C2D6-37BEB39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7A68FB-F16B-B54D-EE01-D0A3C3AD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905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7C058-286E-412D-564B-B1F02489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35E32-7450-3AEC-4225-12E41A69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10312-F465-7F50-1CCC-404667F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DF38-5170-9323-9CE3-869C4A5A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438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4793BF-945A-14A0-B05C-1CBF8D5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9085EB-42EB-70D8-FDAF-5BD5386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F20CE-4AE9-DE10-7C72-2D113D25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66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E6F9B-A7F7-1049-CD14-D7E5808B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B70B1-4458-7F10-20E4-CE20A227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181A1B-FB18-8BE3-4BC2-18B9585F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DD3A58-1CF3-4CB6-14AF-B6AA66E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D53D22-837C-2B22-9B9A-E5906917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14B210-9F89-3E4A-46BC-8040F38D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2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E538-9D8C-0246-0E80-747E088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23A4FC-7D41-1802-3338-75E1B452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6ABF77-3972-EACD-03B7-5B9CCDE85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E72290-09E9-7518-56E5-9FB77EB4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2A7DF2-92CB-7A76-66E8-6CF6A1AB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FFE08A-6B58-8864-08CD-DCC4631B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57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996F90-66D4-7DC3-5E97-C659AD22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DF16DC-D8E2-AC29-8535-9CF36DBE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55FA7-3867-913B-A5F7-8450CBB9C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8B06B-5111-4B31-ACE0-CF10A61632CE}" type="datetimeFigureOut">
              <a:rPr lang="fr-CA" smtClean="0"/>
              <a:t>2026-01-05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BAFC23-4A81-2D29-3D26-C7198FB4F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1540A-0C12-E122-77E9-EEBE776D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483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6894E-1F54-1855-0CF0-C4067E6C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BinHero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21302C-7266-8D61-ED4E-849768715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(</a:t>
            </a:r>
            <a:r>
              <a:rPr lang="fr-CA" dirty="0" err="1"/>
              <a:t>FoodHero</a:t>
            </a:r>
            <a:r>
              <a:rPr lang="fr-CA" dirty="0"/>
              <a:t> for </a:t>
            </a:r>
            <a:r>
              <a:rPr lang="fr-CA" dirty="0" err="1"/>
              <a:t>BinStore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26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>
            <a:extLst>
              <a:ext uri="{FF2B5EF4-FFF2-40B4-BE49-F238E27FC236}">
                <a16:creationId xmlns:a16="http://schemas.microsoft.com/office/drawing/2014/main" id="{37D83107-133A-A28B-C356-FE104077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06"/>
            <a:ext cx="12225844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88C350-4155-49AE-1E71-301F690B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103587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sz="4800" b="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2CC8C4F-DB14-C3BB-0972-704AB00B64F9}"/>
              </a:ext>
            </a:extLst>
          </p:cNvPr>
          <p:cNvSpPr/>
          <p:nvPr/>
        </p:nvSpPr>
        <p:spPr>
          <a:xfrm>
            <a:off x="41415" y="25545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8CBD421-46AF-9354-56CB-D5A2B567DA42}"/>
              </a:ext>
            </a:extLst>
          </p:cNvPr>
          <p:cNvSpPr/>
          <p:nvPr/>
        </p:nvSpPr>
        <p:spPr>
          <a:xfrm>
            <a:off x="6268091" y="182501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72AF7A9-5E37-8690-6544-A0FECEE19E89}"/>
              </a:ext>
            </a:extLst>
          </p:cNvPr>
          <p:cNvSpPr/>
          <p:nvPr/>
        </p:nvSpPr>
        <p:spPr>
          <a:xfrm>
            <a:off x="8167467" y="18249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66C31BA-5335-B500-AF1C-3B0575F0F876}"/>
              </a:ext>
            </a:extLst>
          </p:cNvPr>
          <p:cNvSpPr/>
          <p:nvPr/>
        </p:nvSpPr>
        <p:spPr>
          <a:xfrm>
            <a:off x="124940" y="6013159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4BBA0DB-E1EC-8FAD-DFCE-D2C3D5C570E2}"/>
              </a:ext>
            </a:extLst>
          </p:cNvPr>
          <p:cNvCxnSpPr>
            <a:cxnSpLocks/>
          </p:cNvCxnSpPr>
          <p:nvPr/>
        </p:nvCxnSpPr>
        <p:spPr>
          <a:xfrm>
            <a:off x="4448274" y="2803655"/>
            <a:ext cx="25717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BFC2A0E-2E99-4C26-7F28-5BA451DEE17A}"/>
              </a:ext>
            </a:extLst>
          </p:cNvPr>
          <p:cNvCxnSpPr>
            <a:cxnSpLocks/>
          </p:cNvCxnSpPr>
          <p:nvPr/>
        </p:nvCxnSpPr>
        <p:spPr>
          <a:xfrm>
            <a:off x="2371823" y="2803655"/>
            <a:ext cx="22860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36BDA65-0310-0078-C655-A137B9A3DF1A}"/>
              </a:ext>
            </a:extLst>
          </p:cNvPr>
          <p:cNvSpPr/>
          <p:nvPr/>
        </p:nvSpPr>
        <p:spPr>
          <a:xfrm>
            <a:off x="10066843" y="182499"/>
            <a:ext cx="210502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1562593-4AC6-23DD-EAF7-8C04027DE205}"/>
              </a:ext>
            </a:extLst>
          </p:cNvPr>
          <p:cNvSpPr/>
          <p:nvPr/>
        </p:nvSpPr>
        <p:spPr>
          <a:xfrm>
            <a:off x="6389157" y="4219887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844AC5F-984C-19A6-5F38-0698AFB64214}"/>
              </a:ext>
            </a:extLst>
          </p:cNvPr>
          <p:cNvSpPr/>
          <p:nvPr/>
        </p:nvSpPr>
        <p:spPr>
          <a:xfrm>
            <a:off x="6268091" y="5615287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125647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FF834-7027-68A6-D6DB-AFC34F7D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397E0B4E-DC02-24EC-CD9F-C9056178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"/>
            <a:ext cx="12144550" cy="6855372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2F10B91-AF55-3077-E48B-6F3388CE4889}"/>
              </a:ext>
            </a:extLst>
          </p:cNvPr>
          <p:cNvSpPr/>
          <p:nvPr/>
        </p:nvSpPr>
        <p:spPr>
          <a:xfrm>
            <a:off x="101179" y="57096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17B526F-1C0E-F950-FFCC-A0C76EE6AB69}"/>
              </a:ext>
            </a:extLst>
          </p:cNvPr>
          <p:cNvSpPr/>
          <p:nvPr/>
        </p:nvSpPr>
        <p:spPr>
          <a:xfrm>
            <a:off x="2586313" y="5709628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Scan de chaque item avec caméra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C405699-C628-BE1E-6B5E-11ED5085F4FE}"/>
              </a:ext>
            </a:extLst>
          </p:cNvPr>
          <p:cNvSpPr/>
          <p:nvPr/>
        </p:nvSpPr>
        <p:spPr>
          <a:xfrm>
            <a:off x="5148350" y="5709628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8F7C24-31CF-B96B-8FF3-F7BF7D51AB26}"/>
              </a:ext>
            </a:extLst>
          </p:cNvPr>
          <p:cNvSpPr/>
          <p:nvPr/>
        </p:nvSpPr>
        <p:spPr>
          <a:xfrm>
            <a:off x="7388700" y="5709628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C3F03BC-AADF-62DF-DC4C-71F78BF624A6}"/>
              </a:ext>
            </a:extLst>
          </p:cNvPr>
          <p:cNvSpPr/>
          <p:nvPr/>
        </p:nvSpPr>
        <p:spPr>
          <a:xfrm>
            <a:off x="10108023" y="5761713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292FFA4-5971-CCD4-5454-77A59EEB3E60}"/>
              </a:ext>
            </a:extLst>
          </p:cNvPr>
          <p:cNvSpPr/>
          <p:nvPr/>
        </p:nvSpPr>
        <p:spPr>
          <a:xfrm>
            <a:off x="195213" y="275838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</p:spTree>
    <p:extLst>
      <p:ext uri="{BB962C8B-B14F-4D97-AF65-F5344CB8AC3E}">
        <p14:creationId xmlns:p14="http://schemas.microsoft.com/office/powerpoint/2010/main" val="296404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2A28-A98F-C67C-0E02-1FDA903C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2AF98B1-4283-3281-822C-E56787B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E0D2674-437D-B8AC-7C39-D3181D05584C}"/>
              </a:ext>
            </a:extLst>
          </p:cNvPr>
          <p:cNvSpPr/>
          <p:nvPr/>
        </p:nvSpPr>
        <p:spPr>
          <a:xfrm>
            <a:off x="251072" y="5771339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FD0C82-CE2D-6AED-74AB-D2AC16E0753B}"/>
              </a:ext>
            </a:extLst>
          </p:cNvPr>
          <p:cNvSpPr/>
          <p:nvPr/>
        </p:nvSpPr>
        <p:spPr>
          <a:xfrm>
            <a:off x="4318470" y="5771339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2C99350-06EC-DDE8-BBEC-57FD0992A2BA}"/>
              </a:ext>
            </a:extLst>
          </p:cNvPr>
          <p:cNvSpPr/>
          <p:nvPr/>
        </p:nvSpPr>
        <p:spPr>
          <a:xfrm>
            <a:off x="8416078" y="577133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D289D23-1253-6D87-174F-1460094B501A}"/>
              </a:ext>
            </a:extLst>
          </p:cNvPr>
          <p:cNvSpPr/>
          <p:nvPr/>
        </p:nvSpPr>
        <p:spPr>
          <a:xfrm>
            <a:off x="122390" y="127777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</p:spTree>
    <p:extLst>
      <p:ext uri="{BB962C8B-B14F-4D97-AF65-F5344CB8AC3E}">
        <p14:creationId xmlns:p14="http://schemas.microsoft.com/office/powerpoint/2010/main" val="397843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81EFD-93A5-B946-D922-D33B8918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56AB28-2EC6-5043-7AAD-469DF5CFC688}"/>
              </a:ext>
            </a:extLst>
          </p:cNvPr>
          <p:cNvSpPr/>
          <p:nvPr/>
        </p:nvSpPr>
        <p:spPr>
          <a:xfrm>
            <a:off x="0" y="4635062"/>
            <a:ext cx="12192000" cy="2241021"/>
          </a:xfrm>
          <a:prstGeom prst="roundRect">
            <a:avLst/>
          </a:prstGeom>
          <a:solidFill>
            <a:srgbClr val="81C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16F9DE-A59C-9DDA-831C-8FD8053E16BB}"/>
              </a:ext>
            </a:extLst>
          </p:cNvPr>
          <p:cNvSpPr/>
          <p:nvPr/>
        </p:nvSpPr>
        <p:spPr>
          <a:xfrm>
            <a:off x="0" y="-14096"/>
            <a:ext cx="12192000" cy="3090862"/>
          </a:xfrm>
          <a:prstGeom prst="roundRect">
            <a:avLst/>
          </a:prstGeom>
          <a:solidFill>
            <a:srgbClr val="FFAF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8AB951-C633-622A-4095-D42FEBEF9D1E}"/>
              </a:ext>
            </a:extLst>
          </p:cNvPr>
          <p:cNvSpPr/>
          <p:nvPr/>
        </p:nvSpPr>
        <p:spPr>
          <a:xfrm>
            <a:off x="0" y="2116027"/>
            <a:ext cx="12192000" cy="3212718"/>
          </a:xfrm>
          <a:prstGeom prst="roundRect">
            <a:avLst/>
          </a:prstGeom>
          <a:solidFill>
            <a:srgbClr val="CCE9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50CA4F7-36FF-D96E-A47A-5E612AFD3F0C}"/>
              </a:ext>
            </a:extLst>
          </p:cNvPr>
          <p:cNvSpPr/>
          <p:nvPr/>
        </p:nvSpPr>
        <p:spPr>
          <a:xfrm>
            <a:off x="450768" y="5971036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320C67E-CB4A-9DC2-CD81-3AE02822FCDA}"/>
              </a:ext>
            </a:extLst>
          </p:cNvPr>
          <p:cNvSpPr/>
          <p:nvPr/>
        </p:nvSpPr>
        <p:spPr>
          <a:xfrm>
            <a:off x="7112434" y="5860825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92C98B-55E5-FB6D-55E3-D7CA00D49DD4}"/>
              </a:ext>
            </a:extLst>
          </p:cNvPr>
          <p:cNvSpPr/>
          <p:nvPr/>
        </p:nvSpPr>
        <p:spPr>
          <a:xfrm>
            <a:off x="9946778" y="5808346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A133BE-9D2F-1099-D5AC-EE0DA61CB288}"/>
              </a:ext>
            </a:extLst>
          </p:cNvPr>
          <p:cNvSpPr/>
          <p:nvPr/>
        </p:nvSpPr>
        <p:spPr>
          <a:xfrm>
            <a:off x="101369" y="5078149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37322D1-E476-123C-D79D-2BCDBC5E1CEF}"/>
              </a:ext>
            </a:extLst>
          </p:cNvPr>
          <p:cNvSpPr/>
          <p:nvPr/>
        </p:nvSpPr>
        <p:spPr>
          <a:xfrm>
            <a:off x="268785" y="4033237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4DDE1F-278D-6BE8-600D-D15F09B60156}"/>
              </a:ext>
            </a:extLst>
          </p:cNvPr>
          <p:cNvSpPr/>
          <p:nvPr/>
        </p:nvSpPr>
        <p:spPr>
          <a:xfrm>
            <a:off x="4915823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264C58-8B65-07A2-D468-E176C88C22E6}"/>
              </a:ext>
            </a:extLst>
          </p:cNvPr>
          <p:cNvSpPr/>
          <p:nvPr/>
        </p:nvSpPr>
        <p:spPr>
          <a:xfrm>
            <a:off x="7092303" y="4033237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15BC76-03A4-0709-B6A1-7F3B5E383D2F}"/>
              </a:ext>
            </a:extLst>
          </p:cNvPr>
          <p:cNvSpPr/>
          <p:nvPr/>
        </p:nvSpPr>
        <p:spPr>
          <a:xfrm>
            <a:off x="9879304" y="4085322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003C8CF-B6B1-3201-03C5-FD7BB7410987}"/>
              </a:ext>
            </a:extLst>
          </p:cNvPr>
          <p:cNvSpPr/>
          <p:nvPr/>
        </p:nvSpPr>
        <p:spPr>
          <a:xfrm>
            <a:off x="101369" y="3076766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A030597-3379-2786-6CFD-EAE581BF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7715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0D63D0-D3C5-86FF-55C4-5BEEA1D0AEAD}"/>
              </a:ext>
            </a:extLst>
          </p:cNvPr>
          <p:cNvSpPr/>
          <p:nvPr/>
        </p:nvSpPr>
        <p:spPr>
          <a:xfrm>
            <a:off x="101369" y="907793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C275EF2-928C-01F8-1AC3-F41382DF10D4}"/>
              </a:ext>
            </a:extLst>
          </p:cNvPr>
          <p:cNvSpPr/>
          <p:nvPr/>
        </p:nvSpPr>
        <p:spPr>
          <a:xfrm>
            <a:off x="2793337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2CB1E3-A15C-D120-C0EB-46D4F4050042}"/>
              </a:ext>
            </a:extLst>
          </p:cNvPr>
          <p:cNvSpPr/>
          <p:nvPr/>
        </p:nvSpPr>
        <p:spPr>
          <a:xfrm>
            <a:off x="4915823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DAEE674-8057-2E75-814E-ED271C0C17AD}"/>
              </a:ext>
            </a:extLst>
          </p:cNvPr>
          <p:cNvSpPr/>
          <p:nvPr/>
        </p:nvSpPr>
        <p:spPr>
          <a:xfrm>
            <a:off x="7092303" y="907793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95B5EA5-8FF2-7C47-6E23-229BA1220B48}"/>
              </a:ext>
            </a:extLst>
          </p:cNvPr>
          <p:cNvSpPr/>
          <p:nvPr/>
        </p:nvSpPr>
        <p:spPr>
          <a:xfrm>
            <a:off x="9819127" y="926065"/>
            <a:ext cx="198186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2BE39DC-F677-3A47-98DF-BA0990AB8EBE}"/>
              </a:ext>
            </a:extLst>
          </p:cNvPr>
          <p:cNvSpPr/>
          <p:nvPr/>
        </p:nvSpPr>
        <p:spPr>
          <a:xfrm>
            <a:off x="9934814" y="487064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4486A2F-59CD-CEEB-EF37-8897F2D2878A}"/>
              </a:ext>
            </a:extLst>
          </p:cNvPr>
          <p:cNvSpPr/>
          <p:nvPr/>
        </p:nvSpPr>
        <p:spPr>
          <a:xfrm>
            <a:off x="9757079" y="1697590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C3FC4F8-79A3-D398-676F-50167D7D24FB}"/>
              </a:ext>
            </a:extLst>
          </p:cNvPr>
          <p:cNvSpPr/>
          <p:nvPr/>
        </p:nvSpPr>
        <p:spPr>
          <a:xfrm>
            <a:off x="2793337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</p:spTree>
    <p:extLst>
      <p:ext uri="{BB962C8B-B14F-4D97-AF65-F5344CB8AC3E}">
        <p14:creationId xmlns:p14="http://schemas.microsoft.com/office/powerpoint/2010/main" val="145419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51FA3E-585B-54C8-662B-6B8AEDD1B001}"/>
              </a:ext>
            </a:extLst>
          </p:cNvPr>
          <p:cNvSpPr/>
          <p:nvPr/>
        </p:nvSpPr>
        <p:spPr>
          <a:xfrm>
            <a:off x="1544480" y="2680381"/>
            <a:ext cx="203200" cy="9855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101EC7-B68A-92D3-9FA0-7D127AB98752}"/>
              </a:ext>
            </a:extLst>
          </p:cNvPr>
          <p:cNvSpPr/>
          <p:nvPr/>
        </p:nvSpPr>
        <p:spPr>
          <a:xfrm>
            <a:off x="899160" y="3598002"/>
            <a:ext cx="9906000" cy="3163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A2769D-0BEE-DCE3-0A53-DF2449783A07}"/>
              </a:ext>
            </a:extLst>
          </p:cNvPr>
          <p:cNvSpPr/>
          <p:nvPr/>
        </p:nvSpPr>
        <p:spPr>
          <a:xfrm>
            <a:off x="3840480" y="2387600"/>
            <a:ext cx="7172960" cy="176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80634-DE5D-DE73-6F86-4ECF72DCA42E}"/>
              </a:ext>
            </a:extLst>
          </p:cNvPr>
          <p:cNvSpPr/>
          <p:nvPr/>
        </p:nvSpPr>
        <p:spPr>
          <a:xfrm>
            <a:off x="10668000" y="1402080"/>
            <a:ext cx="203200" cy="9855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4AF556C-7046-61F9-D3F9-11FB3B70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31640" cy="884555"/>
          </a:xfrm>
        </p:spPr>
        <p:txBody>
          <a:bodyPr/>
          <a:lstStyle/>
          <a:p>
            <a:r>
              <a:rPr lang="fr-CA" dirty="0"/>
              <a:t>Logique complète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5C82E5-0911-65FA-CB48-4A96198B5135}"/>
              </a:ext>
            </a:extLst>
          </p:cNvPr>
          <p:cNvSpPr/>
          <p:nvPr/>
        </p:nvSpPr>
        <p:spPr>
          <a:xfrm>
            <a:off x="762000" y="1239520"/>
            <a:ext cx="9906000" cy="316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3E81755-D26D-7BEF-E3E5-44F6CB7C2B59}"/>
              </a:ext>
            </a:extLst>
          </p:cNvPr>
          <p:cNvSpPr/>
          <p:nvPr/>
        </p:nvSpPr>
        <p:spPr>
          <a:xfrm>
            <a:off x="40894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Achat d’une Bin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E4071BA-5204-89EA-42B3-39B5FEB1A083}"/>
              </a:ext>
            </a:extLst>
          </p:cNvPr>
          <p:cNvSpPr/>
          <p:nvPr/>
        </p:nvSpPr>
        <p:spPr>
          <a:xfrm>
            <a:off x="369570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Prendre un item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2E0E736-1D21-2745-CA6E-60382F8F6309}"/>
              </a:ext>
            </a:extLst>
          </p:cNvPr>
          <p:cNvSpPr/>
          <p:nvPr/>
        </p:nvSpPr>
        <p:spPr>
          <a:xfrm>
            <a:off x="663702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Prendre photo de  item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6C5EA7-19E6-4997-3498-4704B5EB1CD2}"/>
              </a:ext>
            </a:extLst>
          </p:cNvPr>
          <p:cNvSpPr/>
          <p:nvPr/>
        </p:nvSpPr>
        <p:spPr>
          <a:xfrm>
            <a:off x="943610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Évaluation de item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17ADE0C-639D-5C98-9C20-455229C5B7D8}"/>
              </a:ext>
            </a:extLst>
          </p:cNvPr>
          <p:cNvSpPr/>
          <p:nvPr/>
        </p:nvSpPr>
        <p:spPr>
          <a:xfrm>
            <a:off x="9436100" y="2133599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enregistrement de item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3B56608-BEA5-8785-9217-E7F9DC6A24BE}"/>
              </a:ext>
            </a:extLst>
          </p:cNvPr>
          <p:cNvSpPr/>
          <p:nvPr/>
        </p:nvSpPr>
        <p:spPr>
          <a:xfrm>
            <a:off x="6667500" y="21139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Affichage item dans boutique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083D413-0F3C-42D5-0449-80DEF9B59116}"/>
              </a:ext>
            </a:extLst>
          </p:cNvPr>
          <p:cNvSpPr/>
          <p:nvPr/>
        </p:nvSpPr>
        <p:spPr>
          <a:xfrm>
            <a:off x="3696020" y="2123438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Réduction des prix dynamiquement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FD4D258-9923-F457-CD3D-D76F9B3A5CAA}"/>
              </a:ext>
            </a:extLst>
          </p:cNvPr>
          <p:cNvSpPr/>
          <p:nvPr/>
        </p:nvSpPr>
        <p:spPr>
          <a:xfrm>
            <a:off x="487680" y="2235199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Ouverture du site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C2B446-4667-8C30-6210-05CE4249B236}"/>
              </a:ext>
            </a:extLst>
          </p:cNvPr>
          <p:cNvSpPr/>
          <p:nvPr/>
        </p:nvSpPr>
        <p:spPr>
          <a:xfrm>
            <a:off x="487680" y="3401242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Connexion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43B5C3C-19F1-5958-4FB1-8E641EDE2888}"/>
              </a:ext>
            </a:extLst>
          </p:cNvPr>
          <p:cNvSpPr/>
          <p:nvPr/>
        </p:nvSpPr>
        <p:spPr>
          <a:xfrm>
            <a:off x="3695700" y="3396163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Achat facile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82AFA9E-838D-C798-1952-7844E089A11F}"/>
              </a:ext>
            </a:extLst>
          </p:cNvPr>
          <p:cNvSpPr/>
          <p:nvPr/>
        </p:nvSpPr>
        <p:spPr>
          <a:xfrm>
            <a:off x="6676390" y="3382966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Achat du panier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728A90C-9E4B-5231-04E0-567B1C40F89B}"/>
              </a:ext>
            </a:extLst>
          </p:cNvPr>
          <p:cNvSpPr/>
          <p:nvPr/>
        </p:nvSpPr>
        <p:spPr>
          <a:xfrm>
            <a:off x="9514520" y="3382966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Cueillette en magasin</a:t>
            </a:r>
          </a:p>
        </p:txBody>
      </p:sp>
    </p:spTree>
    <p:extLst>
      <p:ext uri="{BB962C8B-B14F-4D97-AF65-F5344CB8AC3E}">
        <p14:creationId xmlns:p14="http://schemas.microsoft.com/office/powerpoint/2010/main" val="19406554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217</Words>
  <Application>Microsoft Office PowerPoint</Application>
  <PresentationFormat>Grand écran</PresentationFormat>
  <Paragraphs>56</Paragraphs>
  <Slides>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BinHero</vt:lpstr>
      <vt:lpstr> Logique Fournisseur</vt:lpstr>
      <vt:lpstr>Présentation PowerPoint</vt:lpstr>
      <vt:lpstr>Présentation PowerPoint</vt:lpstr>
      <vt:lpstr> Logique Fournisseur</vt:lpstr>
      <vt:lpstr>Logique complète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Lajeunesse</dc:creator>
  <cp:lastModifiedBy>Sébastien Lajeunesse</cp:lastModifiedBy>
  <cp:revision>5</cp:revision>
  <dcterms:created xsi:type="dcterms:W3CDTF">2026-01-04T17:12:08Z</dcterms:created>
  <dcterms:modified xsi:type="dcterms:W3CDTF">2026-01-05T15:29:07Z</dcterms:modified>
</cp:coreProperties>
</file>